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4FDD24-23FB-4F7C-9529-6FF36E7C5C71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62AA072-8C97-409F-9DDA-3F74F530AF5B}">
      <dgm:prSet phldrT="[Text]"/>
      <dgm:spPr/>
      <dgm:t>
        <a:bodyPr/>
        <a:lstStyle/>
        <a:p>
          <a:r>
            <a:rPr lang="en-US" dirty="0" err="1" smtClean="0"/>
            <a:t>Est-ce</a:t>
          </a:r>
          <a:r>
            <a:rPr lang="en-US" dirty="0" smtClean="0"/>
            <a:t> </a:t>
          </a:r>
          <a:r>
            <a:rPr lang="en-US" dirty="0" err="1" smtClean="0"/>
            <a:t>que</a:t>
          </a:r>
          <a:r>
            <a:rPr lang="en-US" dirty="0" smtClean="0"/>
            <a:t> </a:t>
          </a:r>
          <a:r>
            <a:rPr lang="en-US" dirty="0" err="1" smtClean="0"/>
            <a:t>c’est</a:t>
          </a:r>
          <a:r>
            <a:rPr lang="en-US" dirty="0" smtClean="0"/>
            <a:t> un </a:t>
          </a:r>
          <a:r>
            <a:rPr lang="en-US" dirty="0" err="1" smtClean="0"/>
            <a:t>verbe</a:t>
          </a:r>
          <a:r>
            <a:rPr lang="en-US" dirty="0" smtClean="0"/>
            <a:t> de DR MRS VANDERTRAMP?</a:t>
          </a:r>
          <a:endParaRPr lang="en-US" dirty="0"/>
        </a:p>
      </dgm:t>
    </dgm:pt>
    <dgm:pt modelId="{FFD3D300-A084-4B65-AD15-8710ED3E92B4}" type="parTrans" cxnId="{61FCB8BF-D868-49D2-B55D-BBE83DE632A6}">
      <dgm:prSet/>
      <dgm:spPr/>
      <dgm:t>
        <a:bodyPr/>
        <a:lstStyle/>
        <a:p>
          <a:endParaRPr lang="en-US"/>
        </a:p>
      </dgm:t>
    </dgm:pt>
    <dgm:pt modelId="{597ED41B-6E9F-4A39-9321-69F4CD580F7D}" type="sibTrans" cxnId="{61FCB8BF-D868-49D2-B55D-BBE83DE632A6}">
      <dgm:prSet/>
      <dgm:spPr/>
      <dgm:t>
        <a:bodyPr/>
        <a:lstStyle/>
        <a:p>
          <a:endParaRPr lang="en-US"/>
        </a:p>
      </dgm:t>
    </dgm:pt>
    <dgm:pt modelId="{39E24C3E-3241-41D2-9837-1ABF76CB3C41}">
      <dgm:prSet phldrT="[Text]"/>
      <dgm:spPr/>
      <dgm:t>
        <a:bodyPr/>
        <a:lstStyle/>
        <a:p>
          <a:r>
            <a:rPr lang="en-US" b="1" dirty="0" err="1" smtClean="0"/>
            <a:t>Oui</a:t>
          </a:r>
          <a:r>
            <a:rPr lang="en-US" dirty="0" smtClean="0"/>
            <a:t>:</a:t>
          </a:r>
          <a:br>
            <a:rPr lang="en-US" dirty="0" smtClean="0"/>
          </a:br>
          <a:r>
            <a:rPr lang="en-US" dirty="0" err="1" smtClean="0"/>
            <a:t>Utilise</a:t>
          </a:r>
          <a:r>
            <a:rPr lang="en-US" dirty="0" smtClean="0"/>
            <a:t> </a:t>
          </a:r>
          <a:r>
            <a:rPr lang="en-US" b="0" u="sng" dirty="0" err="1" smtClean="0"/>
            <a:t>être</a:t>
          </a:r>
          <a:endParaRPr lang="en-US" b="0" u="sng" dirty="0"/>
        </a:p>
      </dgm:t>
    </dgm:pt>
    <dgm:pt modelId="{1CB098B8-33E7-4E72-A033-2B21839CB7A5}" type="parTrans" cxnId="{E68C37A8-4CC3-493E-AD7F-22E30D96E304}">
      <dgm:prSet/>
      <dgm:spPr/>
      <dgm:t>
        <a:bodyPr/>
        <a:lstStyle/>
        <a:p>
          <a:endParaRPr lang="en-US"/>
        </a:p>
      </dgm:t>
    </dgm:pt>
    <dgm:pt modelId="{A83371B5-5FFD-45A7-98A0-DBBF1F269C8B}" type="sibTrans" cxnId="{E68C37A8-4CC3-493E-AD7F-22E30D96E304}">
      <dgm:prSet/>
      <dgm:spPr/>
      <dgm:t>
        <a:bodyPr/>
        <a:lstStyle/>
        <a:p>
          <a:endParaRPr lang="en-US"/>
        </a:p>
      </dgm:t>
    </dgm:pt>
    <dgm:pt modelId="{0E68D9C2-CFF1-4ABC-9F4B-B61443310415}">
      <dgm:prSet phldrT="[Text]"/>
      <dgm:spPr/>
      <dgm:t>
        <a:bodyPr/>
        <a:lstStyle/>
        <a:p>
          <a:r>
            <a:rPr lang="en-US" dirty="0" err="1" smtClean="0"/>
            <a:t>Ajoute</a:t>
          </a:r>
          <a:r>
            <a:rPr lang="en-US" dirty="0" smtClean="0"/>
            <a:t> des </a:t>
          </a:r>
          <a:r>
            <a:rPr lang="en-US" dirty="0" err="1" smtClean="0"/>
            <a:t>terminaisons</a:t>
          </a:r>
          <a:r>
            <a:rPr lang="en-US" dirty="0" smtClean="0"/>
            <a:t> </a:t>
          </a:r>
          <a:r>
            <a:rPr lang="en-US" dirty="0" err="1" smtClean="0"/>
            <a:t>si</a:t>
          </a:r>
          <a:r>
            <a:rPr lang="en-US" dirty="0" smtClean="0"/>
            <a:t> </a:t>
          </a:r>
          <a:r>
            <a:rPr lang="en-US" dirty="0" err="1" smtClean="0"/>
            <a:t>c’est</a:t>
          </a:r>
          <a:r>
            <a:rPr lang="en-US" dirty="0" smtClean="0"/>
            <a:t> </a:t>
          </a:r>
          <a:r>
            <a:rPr lang="en-US" dirty="0" err="1" smtClean="0"/>
            <a:t>nécessaire</a:t>
          </a:r>
          <a:r>
            <a:rPr lang="en-US" dirty="0" smtClean="0"/>
            <a:t>!</a:t>
          </a:r>
          <a:endParaRPr lang="en-US" dirty="0"/>
        </a:p>
      </dgm:t>
    </dgm:pt>
    <dgm:pt modelId="{38C6DB61-8CA4-4A56-8FC2-2125F2D99273}" type="parTrans" cxnId="{AC62F017-9D3D-45E0-BC8C-744056CBC93F}">
      <dgm:prSet/>
      <dgm:spPr/>
      <dgm:t>
        <a:bodyPr/>
        <a:lstStyle/>
        <a:p>
          <a:endParaRPr lang="en-US"/>
        </a:p>
      </dgm:t>
    </dgm:pt>
    <dgm:pt modelId="{C994D8B5-637F-4F72-8500-E421F7BB1EE7}" type="sibTrans" cxnId="{AC62F017-9D3D-45E0-BC8C-744056CBC93F}">
      <dgm:prSet/>
      <dgm:spPr/>
      <dgm:t>
        <a:bodyPr/>
        <a:lstStyle/>
        <a:p>
          <a:endParaRPr lang="en-US"/>
        </a:p>
      </dgm:t>
    </dgm:pt>
    <dgm:pt modelId="{688C2382-FCDE-4649-A1A2-0131B6F1DF16}">
      <dgm:prSet phldrT="[Text]"/>
      <dgm:spPr/>
      <dgm:t>
        <a:bodyPr/>
        <a:lstStyle/>
        <a:p>
          <a:r>
            <a:rPr lang="en-US" b="1" dirty="0" smtClean="0"/>
            <a:t>Non</a:t>
          </a:r>
          <a:r>
            <a:rPr lang="en-US" dirty="0" smtClean="0"/>
            <a:t>:</a:t>
          </a:r>
          <a:br>
            <a:rPr lang="en-US" dirty="0" smtClean="0"/>
          </a:br>
          <a:r>
            <a:rPr lang="en-US" dirty="0" err="1" smtClean="0"/>
            <a:t>Utilise</a:t>
          </a:r>
          <a:r>
            <a:rPr lang="en-US" dirty="0" smtClean="0"/>
            <a:t> </a:t>
          </a:r>
          <a:r>
            <a:rPr lang="en-US" b="0" u="sng" dirty="0" err="1" smtClean="0"/>
            <a:t>avoir</a:t>
          </a:r>
          <a:endParaRPr lang="en-US" b="0" dirty="0"/>
        </a:p>
      </dgm:t>
    </dgm:pt>
    <dgm:pt modelId="{9CAC84FF-0E00-487F-81F6-D9F59D88EAC4}" type="parTrans" cxnId="{EED8514D-5877-47D4-A4DC-7000F32EA44E}">
      <dgm:prSet/>
      <dgm:spPr/>
      <dgm:t>
        <a:bodyPr/>
        <a:lstStyle/>
        <a:p>
          <a:endParaRPr lang="en-US"/>
        </a:p>
      </dgm:t>
    </dgm:pt>
    <dgm:pt modelId="{7EFF5149-92B7-426A-9A0A-BD7F2F482414}" type="sibTrans" cxnId="{EED8514D-5877-47D4-A4DC-7000F32EA44E}">
      <dgm:prSet/>
      <dgm:spPr/>
      <dgm:t>
        <a:bodyPr/>
        <a:lstStyle/>
        <a:p>
          <a:endParaRPr lang="en-US"/>
        </a:p>
      </dgm:t>
    </dgm:pt>
    <dgm:pt modelId="{7FB8DFF1-94C0-47BE-A680-6FE59C7AB650}" type="pres">
      <dgm:prSet presAssocID="{4B4FDD24-23FB-4F7C-9529-6FF36E7C5C7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8EA3A38-E634-468F-AFD4-276460A7683B}" type="pres">
      <dgm:prSet presAssocID="{D62AA072-8C97-409F-9DDA-3F74F530AF5B}" presName="hierRoot1" presStyleCnt="0"/>
      <dgm:spPr/>
    </dgm:pt>
    <dgm:pt modelId="{AD6AFC6C-934D-48DF-AD8D-BE379F068E27}" type="pres">
      <dgm:prSet presAssocID="{D62AA072-8C97-409F-9DDA-3F74F530AF5B}" presName="composite" presStyleCnt="0"/>
      <dgm:spPr/>
    </dgm:pt>
    <dgm:pt modelId="{F01D1DA7-7894-434A-A426-F93AC13B7BD5}" type="pres">
      <dgm:prSet presAssocID="{D62AA072-8C97-409F-9DDA-3F74F530AF5B}" presName="background" presStyleLbl="node0" presStyleIdx="0" presStyleCnt="1"/>
      <dgm:spPr/>
    </dgm:pt>
    <dgm:pt modelId="{6CFA0590-EC93-420B-909C-913E4D9FA55D}" type="pres">
      <dgm:prSet presAssocID="{D62AA072-8C97-409F-9DDA-3F74F530AF5B}" presName="text" presStyleLbl="fgAcc0" presStyleIdx="0" presStyleCnt="1" custScaleX="1808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E8FAAA-8A65-461F-A9E8-1CA487C13BF4}" type="pres">
      <dgm:prSet presAssocID="{D62AA072-8C97-409F-9DDA-3F74F530AF5B}" presName="hierChild2" presStyleCnt="0"/>
      <dgm:spPr/>
    </dgm:pt>
    <dgm:pt modelId="{5ECC5CF7-C522-4107-A0F8-8DE0B42BAA2A}" type="pres">
      <dgm:prSet presAssocID="{1CB098B8-33E7-4E72-A033-2B21839CB7A5}" presName="Name10" presStyleLbl="parChTrans1D2" presStyleIdx="0" presStyleCnt="2"/>
      <dgm:spPr/>
    </dgm:pt>
    <dgm:pt modelId="{59B57B86-9C25-43F7-9412-F0105905EF06}" type="pres">
      <dgm:prSet presAssocID="{39E24C3E-3241-41D2-9837-1ABF76CB3C41}" presName="hierRoot2" presStyleCnt="0"/>
      <dgm:spPr/>
    </dgm:pt>
    <dgm:pt modelId="{5154837C-8251-44BF-AC99-9E2AFD35BE21}" type="pres">
      <dgm:prSet presAssocID="{39E24C3E-3241-41D2-9837-1ABF76CB3C41}" presName="composite2" presStyleCnt="0"/>
      <dgm:spPr/>
    </dgm:pt>
    <dgm:pt modelId="{164706B1-EBB8-4EE9-9202-76E34BA10B6C}" type="pres">
      <dgm:prSet presAssocID="{39E24C3E-3241-41D2-9837-1ABF76CB3C41}" presName="background2" presStyleLbl="node2" presStyleIdx="0" presStyleCnt="2"/>
      <dgm:spPr/>
    </dgm:pt>
    <dgm:pt modelId="{E90B3DA3-179B-49AD-ADFD-E12C34B3A37C}" type="pres">
      <dgm:prSet presAssocID="{39E24C3E-3241-41D2-9837-1ABF76CB3C4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57CCBC-CE79-4AC7-8176-DB1CA7E3ACA7}" type="pres">
      <dgm:prSet presAssocID="{39E24C3E-3241-41D2-9837-1ABF76CB3C41}" presName="hierChild3" presStyleCnt="0"/>
      <dgm:spPr/>
    </dgm:pt>
    <dgm:pt modelId="{825F840B-F13C-4B5D-AA44-971ABCCF488A}" type="pres">
      <dgm:prSet presAssocID="{38C6DB61-8CA4-4A56-8FC2-2125F2D99273}" presName="Name17" presStyleLbl="parChTrans1D3" presStyleIdx="0" presStyleCnt="1"/>
      <dgm:spPr/>
    </dgm:pt>
    <dgm:pt modelId="{73DAD4B7-F4F5-4443-A6E8-0D08BA84ACD6}" type="pres">
      <dgm:prSet presAssocID="{0E68D9C2-CFF1-4ABC-9F4B-B61443310415}" presName="hierRoot3" presStyleCnt="0"/>
      <dgm:spPr/>
    </dgm:pt>
    <dgm:pt modelId="{F2928816-1054-4507-9037-4A2A290F4C00}" type="pres">
      <dgm:prSet presAssocID="{0E68D9C2-CFF1-4ABC-9F4B-B61443310415}" presName="composite3" presStyleCnt="0"/>
      <dgm:spPr/>
    </dgm:pt>
    <dgm:pt modelId="{1D909280-355B-4B43-A92A-38DFA969339D}" type="pres">
      <dgm:prSet presAssocID="{0E68D9C2-CFF1-4ABC-9F4B-B61443310415}" presName="background3" presStyleLbl="node3" presStyleIdx="0" presStyleCnt="1"/>
      <dgm:spPr/>
    </dgm:pt>
    <dgm:pt modelId="{A0C5A6A7-A301-412F-A65F-39CA179B42AE}" type="pres">
      <dgm:prSet presAssocID="{0E68D9C2-CFF1-4ABC-9F4B-B61443310415}" presName="text3" presStyleLbl="fgAcc3" presStyleIdx="0" presStyleCnt="1" custScaleX="1785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12E557-1706-4D96-9F6F-EE32A13F1314}" type="pres">
      <dgm:prSet presAssocID="{0E68D9C2-CFF1-4ABC-9F4B-B61443310415}" presName="hierChild4" presStyleCnt="0"/>
      <dgm:spPr/>
    </dgm:pt>
    <dgm:pt modelId="{EC22698E-8AEE-4EE7-89A2-C5248EFB7FF7}" type="pres">
      <dgm:prSet presAssocID="{9CAC84FF-0E00-487F-81F6-D9F59D88EAC4}" presName="Name10" presStyleLbl="parChTrans1D2" presStyleIdx="1" presStyleCnt="2"/>
      <dgm:spPr/>
    </dgm:pt>
    <dgm:pt modelId="{186B66CB-4B62-4429-9647-86335AC466D7}" type="pres">
      <dgm:prSet presAssocID="{688C2382-FCDE-4649-A1A2-0131B6F1DF16}" presName="hierRoot2" presStyleCnt="0"/>
      <dgm:spPr/>
    </dgm:pt>
    <dgm:pt modelId="{068EC0DE-B8B2-41C2-82C9-9C94CD6E5DE4}" type="pres">
      <dgm:prSet presAssocID="{688C2382-FCDE-4649-A1A2-0131B6F1DF16}" presName="composite2" presStyleCnt="0"/>
      <dgm:spPr/>
    </dgm:pt>
    <dgm:pt modelId="{DF61E486-5707-42DB-B6F6-EDB38A725588}" type="pres">
      <dgm:prSet presAssocID="{688C2382-FCDE-4649-A1A2-0131B6F1DF16}" presName="background2" presStyleLbl="node2" presStyleIdx="1" presStyleCnt="2"/>
      <dgm:spPr/>
    </dgm:pt>
    <dgm:pt modelId="{0DCDB1F7-90AD-43FF-9CB8-B8E84B7B9F39}" type="pres">
      <dgm:prSet presAssocID="{688C2382-FCDE-4649-A1A2-0131B6F1DF16}" presName="text2" presStyleLbl="fgAcc2" presStyleIdx="1" presStyleCnt="2">
        <dgm:presLayoutVars>
          <dgm:chPref val="3"/>
        </dgm:presLayoutVars>
      </dgm:prSet>
      <dgm:spPr/>
    </dgm:pt>
    <dgm:pt modelId="{42CFE8F6-0745-4F13-AA39-270A52FFF83B}" type="pres">
      <dgm:prSet presAssocID="{688C2382-FCDE-4649-A1A2-0131B6F1DF16}" presName="hierChild3" presStyleCnt="0"/>
      <dgm:spPr/>
    </dgm:pt>
  </dgm:ptLst>
  <dgm:cxnLst>
    <dgm:cxn modelId="{61FCB8BF-D868-49D2-B55D-BBE83DE632A6}" srcId="{4B4FDD24-23FB-4F7C-9529-6FF36E7C5C71}" destId="{D62AA072-8C97-409F-9DDA-3F74F530AF5B}" srcOrd="0" destOrd="0" parTransId="{FFD3D300-A084-4B65-AD15-8710ED3E92B4}" sibTransId="{597ED41B-6E9F-4A39-9321-69F4CD580F7D}"/>
    <dgm:cxn modelId="{7F14B465-B5FF-4EB7-804D-54ADD6EA2F00}" type="presOf" srcId="{0E68D9C2-CFF1-4ABC-9F4B-B61443310415}" destId="{A0C5A6A7-A301-412F-A65F-39CA179B42AE}" srcOrd="0" destOrd="0" presId="urn:microsoft.com/office/officeart/2005/8/layout/hierarchy1"/>
    <dgm:cxn modelId="{21342416-AEB3-46AA-9905-6393742F3C11}" type="presOf" srcId="{39E24C3E-3241-41D2-9837-1ABF76CB3C41}" destId="{E90B3DA3-179B-49AD-ADFD-E12C34B3A37C}" srcOrd="0" destOrd="0" presId="urn:microsoft.com/office/officeart/2005/8/layout/hierarchy1"/>
    <dgm:cxn modelId="{4312F403-234F-44EF-BFA6-064E55355A87}" type="presOf" srcId="{688C2382-FCDE-4649-A1A2-0131B6F1DF16}" destId="{0DCDB1F7-90AD-43FF-9CB8-B8E84B7B9F39}" srcOrd="0" destOrd="0" presId="urn:microsoft.com/office/officeart/2005/8/layout/hierarchy1"/>
    <dgm:cxn modelId="{AC62F017-9D3D-45E0-BC8C-744056CBC93F}" srcId="{39E24C3E-3241-41D2-9837-1ABF76CB3C41}" destId="{0E68D9C2-CFF1-4ABC-9F4B-B61443310415}" srcOrd="0" destOrd="0" parTransId="{38C6DB61-8CA4-4A56-8FC2-2125F2D99273}" sibTransId="{C994D8B5-637F-4F72-8500-E421F7BB1EE7}"/>
    <dgm:cxn modelId="{FA5CB02C-C7C6-4F6C-AC7F-6666A99F8502}" type="presOf" srcId="{D62AA072-8C97-409F-9DDA-3F74F530AF5B}" destId="{6CFA0590-EC93-420B-909C-913E4D9FA55D}" srcOrd="0" destOrd="0" presId="urn:microsoft.com/office/officeart/2005/8/layout/hierarchy1"/>
    <dgm:cxn modelId="{A63F3A47-F36D-46F5-822D-34AD0DBD5C0D}" type="presOf" srcId="{38C6DB61-8CA4-4A56-8FC2-2125F2D99273}" destId="{825F840B-F13C-4B5D-AA44-971ABCCF488A}" srcOrd="0" destOrd="0" presId="urn:microsoft.com/office/officeart/2005/8/layout/hierarchy1"/>
    <dgm:cxn modelId="{C9BB5FC9-598A-4F97-83F4-503BBFF3C870}" type="presOf" srcId="{1CB098B8-33E7-4E72-A033-2B21839CB7A5}" destId="{5ECC5CF7-C522-4107-A0F8-8DE0B42BAA2A}" srcOrd="0" destOrd="0" presId="urn:microsoft.com/office/officeart/2005/8/layout/hierarchy1"/>
    <dgm:cxn modelId="{E68C37A8-4CC3-493E-AD7F-22E30D96E304}" srcId="{D62AA072-8C97-409F-9DDA-3F74F530AF5B}" destId="{39E24C3E-3241-41D2-9837-1ABF76CB3C41}" srcOrd="0" destOrd="0" parTransId="{1CB098B8-33E7-4E72-A033-2B21839CB7A5}" sibTransId="{A83371B5-5FFD-45A7-98A0-DBBF1F269C8B}"/>
    <dgm:cxn modelId="{EED8514D-5877-47D4-A4DC-7000F32EA44E}" srcId="{D62AA072-8C97-409F-9DDA-3F74F530AF5B}" destId="{688C2382-FCDE-4649-A1A2-0131B6F1DF16}" srcOrd="1" destOrd="0" parTransId="{9CAC84FF-0E00-487F-81F6-D9F59D88EAC4}" sibTransId="{7EFF5149-92B7-426A-9A0A-BD7F2F482414}"/>
    <dgm:cxn modelId="{188F380C-D64E-46FA-838F-7875FF451A79}" type="presOf" srcId="{9CAC84FF-0E00-487F-81F6-D9F59D88EAC4}" destId="{EC22698E-8AEE-4EE7-89A2-C5248EFB7FF7}" srcOrd="0" destOrd="0" presId="urn:microsoft.com/office/officeart/2005/8/layout/hierarchy1"/>
    <dgm:cxn modelId="{EA361269-864E-445A-9F99-B33543C7444E}" type="presOf" srcId="{4B4FDD24-23FB-4F7C-9529-6FF36E7C5C71}" destId="{7FB8DFF1-94C0-47BE-A680-6FE59C7AB650}" srcOrd="0" destOrd="0" presId="urn:microsoft.com/office/officeart/2005/8/layout/hierarchy1"/>
    <dgm:cxn modelId="{DCDFBB0E-6CDB-4542-A0FE-1EB86FCA7E33}" type="presParOf" srcId="{7FB8DFF1-94C0-47BE-A680-6FE59C7AB650}" destId="{08EA3A38-E634-468F-AFD4-276460A7683B}" srcOrd="0" destOrd="0" presId="urn:microsoft.com/office/officeart/2005/8/layout/hierarchy1"/>
    <dgm:cxn modelId="{78B9D48B-9A97-4C6E-9BEF-8BBA69DE2155}" type="presParOf" srcId="{08EA3A38-E634-468F-AFD4-276460A7683B}" destId="{AD6AFC6C-934D-48DF-AD8D-BE379F068E27}" srcOrd="0" destOrd="0" presId="urn:microsoft.com/office/officeart/2005/8/layout/hierarchy1"/>
    <dgm:cxn modelId="{4343046D-A313-4CE6-98D8-DBCA18EE64BA}" type="presParOf" srcId="{AD6AFC6C-934D-48DF-AD8D-BE379F068E27}" destId="{F01D1DA7-7894-434A-A426-F93AC13B7BD5}" srcOrd="0" destOrd="0" presId="urn:microsoft.com/office/officeart/2005/8/layout/hierarchy1"/>
    <dgm:cxn modelId="{403C8563-0BF7-45E5-9AB6-0EC42B41CE41}" type="presParOf" srcId="{AD6AFC6C-934D-48DF-AD8D-BE379F068E27}" destId="{6CFA0590-EC93-420B-909C-913E4D9FA55D}" srcOrd="1" destOrd="0" presId="urn:microsoft.com/office/officeart/2005/8/layout/hierarchy1"/>
    <dgm:cxn modelId="{35B92EA5-8723-4826-BCF2-1053DE8557BD}" type="presParOf" srcId="{08EA3A38-E634-468F-AFD4-276460A7683B}" destId="{8DE8FAAA-8A65-461F-A9E8-1CA487C13BF4}" srcOrd="1" destOrd="0" presId="urn:microsoft.com/office/officeart/2005/8/layout/hierarchy1"/>
    <dgm:cxn modelId="{5393317D-78C7-4DA7-89EF-8FF87AC41762}" type="presParOf" srcId="{8DE8FAAA-8A65-461F-A9E8-1CA487C13BF4}" destId="{5ECC5CF7-C522-4107-A0F8-8DE0B42BAA2A}" srcOrd="0" destOrd="0" presId="urn:microsoft.com/office/officeart/2005/8/layout/hierarchy1"/>
    <dgm:cxn modelId="{D5BE4C16-8243-40EF-B787-98B63FAC1942}" type="presParOf" srcId="{8DE8FAAA-8A65-461F-A9E8-1CA487C13BF4}" destId="{59B57B86-9C25-43F7-9412-F0105905EF06}" srcOrd="1" destOrd="0" presId="urn:microsoft.com/office/officeart/2005/8/layout/hierarchy1"/>
    <dgm:cxn modelId="{9C21B987-E1FC-4204-AF4B-4F334B0E1C3E}" type="presParOf" srcId="{59B57B86-9C25-43F7-9412-F0105905EF06}" destId="{5154837C-8251-44BF-AC99-9E2AFD35BE21}" srcOrd="0" destOrd="0" presId="urn:microsoft.com/office/officeart/2005/8/layout/hierarchy1"/>
    <dgm:cxn modelId="{652EC4D5-6B4A-49D7-BE2A-E64E4A5AC28D}" type="presParOf" srcId="{5154837C-8251-44BF-AC99-9E2AFD35BE21}" destId="{164706B1-EBB8-4EE9-9202-76E34BA10B6C}" srcOrd="0" destOrd="0" presId="urn:microsoft.com/office/officeart/2005/8/layout/hierarchy1"/>
    <dgm:cxn modelId="{7E53D44F-149D-4A08-9A41-A1CD80C78927}" type="presParOf" srcId="{5154837C-8251-44BF-AC99-9E2AFD35BE21}" destId="{E90B3DA3-179B-49AD-ADFD-E12C34B3A37C}" srcOrd="1" destOrd="0" presId="urn:microsoft.com/office/officeart/2005/8/layout/hierarchy1"/>
    <dgm:cxn modelId="{8D440BDE-8B6B-455E-854A-A5DA41EDA630}" type="presParOf" srcId="{59B57B86-9C25-43F7-9412-F0105905EF06}" destId="{2157CCBC-CE79-4AC7-8176-DB1CA7E3ACA7}" srcOrd="1" destOrd="0" presId="urn:microsoft.com/office/officeart/2005/8/layout/hierarchy1"/>
    <dgm:cxn modelId="{1764C8F5-E97C-4CF9-A107-FE72CCD34033}" type="presParOf" srcId="{2157CCBC-CE79-4AC7-8176-DB1CA7E3ACA7}" destId="{825F840B-F13C-4B5D-AA44-971ABCCF488A}" srcOrd="0" destOrd="0" presId="urn:microsoft.com/office/officeart/2005/8/layout/hierarchy1"/>
    <dgm:cxn modelId="{5EA9BEC5-A569-4777-8C49-7177AAC003FC}" type="presParOf" srcId="{2157CCBC-CE79-4AC7-8176-DB1CA7E3ACA7}" destId="{73DAD4B7-F4F5-4443-A6E8-0D08BA84ACD6}" srcOrd="1" destOrd="0" presId="urn:microsoft.com/office/officeart/2005/8/layout/hierarchy1"/>
    <dgm:cxn modelId="{F90064B3-B337-4ACF-97D5-843FD030F750}" type="presParOf" srcId="{73DAD4B7-F4F5-4443-A6E8-0D08BA84ACD6}" destId="{F2928816-1054-4507-9037-4A2A290F4C00}" srcOrd="0" destOrd="0" presId="urn:microsoft.com/office/officeart/2005/8/layout/hierarchy1"/>
    <dgm:cxn modelId="{2B82000A-3209-41B6-B2A2-5D4FA423A3B5}" type="presParOf" srcId="{F2928816-1054-4507-9037-4A2A290F4C00}" destId="{1D909280-355B-4B43-A92A-38DFA969339D}" srcOrd="0" destOrd="0" presId="urn:microsoft.com/office/officeart/2005/8/layout/hierarchy1"/>
    <dgm:cxn modelId="{A80D97D3-7275-4E9A-976A-942A78DA29CC}" type="presParOf" srcId="{F2928816-1054-4507-9037-4A2A290F4C00}" destId="{A0C5A6A7-A301-412F-A65F-39CA179B42AE}" srcOrd="1" destOrd="0" presId="urn:microsoft.com/office/officeart/2005/8/layout/hierarchy1"/>
    <dgm:cxn modelId="{4714F641-857A-41A0-8BB1-8BCB737C7C97}" type="presParOf" srcId="{73DAD4B7-F4F5-4443-A6E8-0D08BA84ACD6}" destId="{2712E557-1706-4D96-9F6F-EE32A13F1314}" srcOrd="1" destOrd="0" presId="urn:microsoft.com/office/officeart/2005/8/layout/hierarchy1"/>
    <dgm:cxn modelId="{E013838C-15BD-407A-A92B-87496A62B133}" type="presParOf" srcId="{8DE8FAAA-8A65-461F-A9E8-1CA487C13BF4}" destId="{EC22698E-8AEE-4EE7-89A2-C5248EFB7FF7}" srcOrd="2" destOrd="0" presId="urn:microsoft.com/office/officeart/2005/8/layout/hierarchy1"/>
    <dgm:cxn modelId="{70582465-4151-4754-BC0C-55C69DE01C04}" type="presParOf" srcId="{8DE8FAAA-8A65-461F-A9E8-1CA487C13BF4}" destId="{186B66CB-4B62-4429-9647-86335AC466D7}" srcOrd="3" destOrd="0" presId="urn:microsoft.com/office/officeart/2005/8/layout/hierarchy1"/>
    <dgm:cxn modelId="{54762E4F-4F79-479A-89C6-779B5668B37E}" type="presParOf" srcId="{186B66CB-4B62-4429-9647-86335AC466D7}" destId="{068EC0DE-B8B2-41C2-82C9-9C94CD6E5DE4}" srcOrd="0" destOrd="0" presId="urn:microsoft.com/office/officeart/2005/8/layout/hierarchy1"/>
    <dgm:cxn modelId="{A2D7089E-515E-475F-BB97-DDC6C2E27209}" type="presParOf" srcId="{068EC0DE-B8B2-41C2-82C9-9C94CD6E5DE4}" destId="{DF61E486-5707-42DB-B6F6-EDB38A725588}" srcOrd="0" destOrd="0" presId="urn:microsoft.com/office/officeart/2005/8/layout/hierarchy1"/>
    <dgm:cxn modelId="{0DD53633-3A44-4525-8F16-12E8636ABCBB}" type="presParOf" srcId="{068EC0DE-B8B2-41C2-82C9-9C94CD6E5DE4}" destId="{0DCDB1F7-90AD-43FF-9CB8-B8E84B7B9F39}" srcOrd="1" destOrd="0" presId="urn:microsoft.com/office/officeart/2005/8/layout/hierarchy1"/>
    <dgm:cxn modelId="{E549A701-ABB5-48B0-9574-148E54CE58A2}" type="presParOf" srcId="{186B66CB-4B62-4429-9647-86335AC466D7}" destId="{42CFE8F6-0745-4F13-AA39-270A52FFF83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22698E-8AEE-4EE7-89A2-C5248EFB7FF7}">
      <dsp:nvSpPr>
        <dsp:cNvPr id="0" name=""/>
        <dsp:cNvSpPr/>
      </dsp:nvSpPr>
      <dsp:spPr>
        <a:xfrm>
          <a:off x="4841217" y="1390806"/>
          <a:ext cx="1334489" cy="6350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799"/>
              </a:lnTo>
              <a:lnTo>
                <a:pt x="1334489" y="432799"/>
              </a:lnTo>
              <a:lnTo>
                <a:pt x="1334489" y="6350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5F840B-F13C-4B5D-AA44-971ABCCF488A}">
      <dsp:nvSpPr>
        <dsp:cNvPr id="0" name=""/>
        <dsp:cNvSpPr/>
      </dsp:nvSpPr>
      <dsp:spPr>
        <a:xfrm>
          <a:off x="3461008" y="3412558"/>
          <a:ext cx="91440" cy="6350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350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CC5CF7-C522-4107-A0F8-8DE0B42BAA2A}">
      <dsp:nvSpPr>
        <dsp:cNvPr id="0" name=""/>
        <dsp:cNvSpPr/>
      </dsp:nvSpPr>
      <dsp:spPr>
        <a:xfrm>
          <a:off x="3506728" y="1390806"/>
          <a:ext cx="1334489" cy="635095"/>
        </a:xfrm>
        <a:custGeom>
          <a:avLst/>
          <a:gdLst/>
          <a:ahLst/>
          <a:cxnLst/>
          <a:rect l="0" t="0" r="0" b="0"/>
          <a:pathLst>
            <a:path>
              <a:moveTo>
                <a:pt x="1334489" y="0"/>
              </a:moveTo>
              <a:lnTo>
                <a:pt x="1334489" y="432799"/>
              </a:lnTo>
              <a:lnTo>
                <a:pt x="0" y="432799"/>
              </a:lnTo>
              <a:lnTo>
                <a:pt x="0" y="6350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1D1DA7-7894-434A-A426-F93AC13B7BD5}">
      <dsp:nvSpPr>
        <dsp:cNvPr id="0" name=""/>
        <dsp:cNvSpPr/>
      </dsp:nvSpPr>
      <dsp:spPr>
        <a:xfrm>
          <a:off x="2867034" y="4150"/>
          <a:ext cx="3948366" cy="13866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FA0590-EC93-420B-909C-913E4D9FA55D}">
      <dsp:nvSpPr>
        <dsp:cNvPr id="0" name=""/>
        <dsp:cNvSpPr/>
      </dsp:nvSpPr>
      <dsp:spPr>
        <a:xfrm>
          <a:off x="3109668" y="234652"/>
          <a:ext cx="3948366" cy="13866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Est-ce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que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c’est</a:t>
          </a:r>
          <a:r>
            <a:rPr lang="en-US" sz="2600" kern="1200" dirty="0" smtClean="0"/>
            <a:t> un </a:t>
          </a:r>
          <a:r>
            <a:rPr lang="en-US" sz="2600" kern="1200" dirty="0" err="1" smtClean="0"/>
            <a:t>verbe</a:t>
          </a:r>
          <a:r>
            <a:rPr lang="en-US" sz="2600" kern="1200" dirty="0" smtClean="0"/>
            <a:t> de DR MRS VANDERTRAMP?</a:t>
          </a:r>
          <a:endParaRPr lang="en-US" sz="2600" kern="1200" dirty="0"/>
        </a:p>
      </dsp:txBody>
      <dsp:txXfrm>
        <a:off x="3150282" y="275266"/>
        <a:ext cx="3867138" cy="1305428"/>
      </dsp:txXfrm>
    </dsp:sp>
    <dsp:sp modelId="{164706B1-EBB8-4EE9-9202-76E34BA10B6C}">
      <dsp:nvSpPr>
        <dsp:cNvPr id="0" name=""/>
        <dsp:cNvSpPr/>
      </dsp:nvSpPr>
      <dsp:spPr>
        <a:xfrm>
          <a:off x="2414872" y="2025902"/>
          <a:ext cx="2183710" cy="13866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0B3DA3-179B-49AD-ADFD-E12C34B3A37C}">
      <dsp:nvSpPr>
        <dsp:cNvPr id="0" name=""/>
        <dsp:cNvSpPr/>
      </dsp:nvSpPr>
      <dsp:spPr>
        <a:xfrm>
          <a:off x="2657507" y="2256404"/>
          <a:ext cx="2183710" cy="13866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err="1" smtClean="0"/>
            <a:t>Oui</a:t>
          </a:r>
          <a:r>
            <a:rPr lang="en-US" sz="2600" kern="1200" dirty="0" smtClean="0"/>
            <a:t>:</a:t>
          </a:r>
          <a:br>
            <a:rPr lang="en-US" sz="2600" kern="1200" dirty="0" smtClean="0"/>
          </a:br>
          <a:r>
            <a:rPr lang="en-US" sz="2600" kern="1200" dirty="0" err="1" smtClean="0"/>
            <a:t>Utilise</a:t>
          </a:r>
          <a:r>
            <a:rPr lang="en-US" sz="2600" kern="1200" dirty="0" smtClean="0"/>
            <a:t> </a:t>
          </a:r>
          <a:r>
            <a:rPr lang="en-US" sz="2600" b="0" u="sng" kern="1200" dirty="0" err="1" smtClean="0"/>
            <a:t>être</a:t>
          </a:r>
          <a:endParaRPr lang="en-US" sz="2600" b="0" u="sng" kern="1200" dirty="0"/>
        </a:p>
      </dsp:txBody>
      <dsp:txXfrm>
        <a:off x="2698121" y="2297018"/>
        <a:ext cx="2102482" cy="1305428"/>
      </dsp:txXfrm>
    </dsp:sp>
    <dsp:sp modelId="{1D909280-355B-4B43-A92A-38DFA969339D}">
      <dsp:nvSpPr>
        <dsp:cNvPr id="0" name=""/>
        <dsp:cNvSpPr/>
      </dsp:nvSpPr>
      <dsp:spPr>
        <a:xfrm>
          <a:off x="1557602" y="4047653"/>
          <a:ext cx="3898250" cy="13866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C5A6A7-A301-412F-A65F-39CA179B42AE}">
      <dsp:nvSpPr>
        <dsp:cNvPr id="0" name=""/>
        <dsp:cNvSpPr/>
      </dsp:nvSpPr>
      <dsp:spPr>
        <a:xfrm>
          <a:off x="1800237" y="4278156"/>
          <a:ext cx="3898250" cy="13866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Ajoute</a:t>
          </a:r>
          <a:r>
            <a:rPr lang="en-US" sz="2600" kern="1200" dirty="0" smtClean="0"/>
            <a:t> des </a:t>
          </a:r>
          <a:r>
            <a:rPr lang="en-US" sz="2600" kern="1200" dirty="0" err="1" smtClean="0"/>
            <a:t>terminaisons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si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c’est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nécessaire</a:t>
          </a:r>
          <a:r>
            <a:rPr lang="en-US" sz="2600" kern="1200" dirty="0" smtClean="0"/>
            <a:t>!</a:t>
          </a:r>
          <a:endParaRPr lang="en-US" sz="2600" kern="1200" dirty="0"/>
        </a:p>
      </dsp:txBody>
      <dsp:txXfrm>
        <a:off x="1840851" y="4318770"/>
        <a:ext cx="3817022" cy="1305428"/>
      </dsp:txXfrm>
    </dsp:sp>
    <dsp:sp modelId="{DF61E486-5707-42DB-B6F6-EDB38A725588}">
      <dsp:nvSpPr>
        <dsp:cNvPr id="0" name=""/>
        <dsp:cNvSpPr/>
      </dsp:nvSpPr>
      <dsp:spPr>
        <a:xfrm>
          <a:off x="5083852" y="2025902"/>
          <a:ext cx="2183710" cy="13866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CDB1F7-90AD-43FF-9CB8-B8E84B7B9F39}">
      <dsp:nvSpPr>
        <dsp:cNvPr id="0" name=""/>
        <dsp:cNvSpPr/>
      </dsp:nvSpPr>
      <dsp:spPr>
        <a:xfrm>
          <a:off x="5326486" y="2256404"/>
          <a:ext cx="2183710" cy="13866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Non</a:t>
          </a:r>
          <a:r>
            <a:rPr lang="en-US" sz="2600" kern="1200" dirty="0" smtClean="0"/>
            <a:t>:</a:t>
          </a:r>
          <a:br>
            <a:rPr lang="en-US" sz="2600" kern="1200" dirty="0" smtClean="0"/>
          </a:br>
          <a:r>
            <a:rPr lang="en-US" sz="2600" kern="1200" dirty="0" err="1" smtClean="0"/>
            <a:t>Utilise</a:t>
          </a:r>
          <a:r>
            <a:rPr lang="en-US" sz="2600" kern="1200" dirty="0" smtClean="0"/>
            <a:t> </a:t>
          </a:r>
          <a:r>
            <a:rPr lang="en-US" sz="2600" b="0" u="sng" kern="1200" dirty="0" err="1" smtClean="0"/>
            <a:t>avoir</a:t>
          </a:r>
          <a:endParaRPr lang="en-US" sz="2600" b="0" kern="1200" dirty="0"/>
        </a:p>
      </dsp:txBody>
      <dsp:txXfrm>
        <a:off x="5367100" y="2297018"/>
        <a:ext cx="2102482" cy="1305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47EA-258A-4E9B-A171-2F9999F239C1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12DE-2F53-4E94-9FA5-047C6D293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601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47EA-258A-4E9B-A171-2F9999F239C1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12DE-2F53-4E94-9FA5-047C6D293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779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47EA-258A-4E9B-A171-2F9999F239C1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12DE-2F53-4E94-9FA5-047C6D293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74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47EA-258A-4E9B-A171-2F9999F239C1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12DE-2F53-4E94-9FA5-047C6D293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15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47EA-258A-4E9B-A171-2F9999F239C1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12DE-2F53-4E94-9FA5-047C6D293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07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47EA-258A-4E9B-A171-2F9999F239C1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12DE-2F53-4E94-9FA5-047C6D293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3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47EA-258A-4E9B-A171-2F9999F239C1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12DE-2F53-4E94-9FA5-047C6D293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1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47EA-258A-4E9B-A171-2F9999F239C1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12DE-2F53-4E94-9FA5-047C6D293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5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47EA-258A-4E9B-A171-2F9999F239C1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12DE-2F53-4E94-9FA5-047C6D293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1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47EA-258A-4E9B-A171-2F9999F239C1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12DE-2F53-4E94-9FA5-047C6D293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23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947EA-258A-4E9B-A171-2F9999F239C1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F12DE-2F53-4E94-9FA5-047C6D293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43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947EA-258A-4E9B-A171-2F9999F239C1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F12DE-2F53-4E94-9FA5-047C6D293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5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/>
              <a:t>Avoir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910305"/>
              </p:ext>
            </p:extLst>
          </p:nvPr>
        </p:nvGraphicFramePr>
        <p:xfrm>
          <a:off x="0" y="1143000"/>
          <a:ext cx="9067800" cy="5668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026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Avoir ou Être?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Avoir ou Être?</dc:title>
  <dc:creator>Biega, Sarah</dc:creator>
  <cp:lastModifiedBy>Biega, Sarah</cp:lastModifiedBy>
  <cp:revision>2</cp:revision>
  <dcterms:created xsi:type="dcterms:W3CDTF">2014-11-25T12:59:40Z</dcterms:created>
  <dcterms:modified xsi:type="dcterms:W3CDTF">2014-11-25T13:04:58Z</dcterms:modified>
</cp:coreProperties>
</file>